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854E79-3D7E-40BC-A875-CBD3BD11817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7E6F23-B65E-48E5-8EAC-713C4A2BCF3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Non-Fiction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story of a person’s life as told by someone else</a:t>
            </a:r>
          </a:p>
          <a:p>
            <a:r>
              <a:rPr lang="en-US" dirty="0" smtClean="0"/>
              <a:t>The writer or biographer interviews the subject if possible and also researches the subjects life</a:t>
            </a:r>
          </a:p>
          <a:p>
            <a:r>
              <a:rPr lang="en-US" dirty="0" smtClean="0"/>
              <a:t>A biography often contains many of the same elements as fiction, such as character, setting and plot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utobiography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story of a person’s life as told by that person</a:t>
            </a:r>
          </a:p>
          <a:p>
            <a:r>
              <a:rPr lang="en-US" dirty="0" smtClean="0"/>
              <a:t>It is always written from the first person point of view</a:t>
            </a:r>
          </a:p>
          <a:p>
            <a:r>
              <a:rPr lang="en-US" dirty="0" smtClean="0"/>
              <a:t>Often book length</a:t>
            </a:r>
          </a:p>
          <a:p>
            <a:r>
              <a:rPr lang="en-US" dirty="0" smtClean="0"/>
              <a:t>Shorter types of autobiographical writing are journals, diaries, letters and memoirs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short piece of writing on a single subject</a:t>
            </a:r>
          </a:p>
          <a:p>
            <a:r>
              <a:rPr lang="en-US" dirty="0" smtClean="0"/>
              <a:t>Essays are often found in newspapers and magazines</a:t>
            </a:r>
          </a:p>
          <a:p>
            <a:r>
              <a:rPr lang="en-US" dirty="0" smtClean="0"/>
              <a:t>The writer may share an opinion, try to entertain or persuade the reader, or describe a topic</a:t>
            </a:r>
          </a:p>
          <a:p>
            <a:r>
              <a:rPr lang="en-US" dirty="0" smtClean="0"/>
              <a:t>There are three types of essays:  expository, personal or persuasive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Tightly structured</a:t>
            </a:r>
          </a:p>
          <a:p>
            <a:r>
              <a:rPr lang="en-US" dirty="0" smtClean="0"/>
              <a:t>Impersonal style</a:t>
            </a:r>
          </a:p>
          <a:p>
            <a:r>
              <a:rPr lang="en-US" dirty="0" smtClean="0"/>
              <a:t>Presents or explains information and ideas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Looser structure</a:t>
            </a:r>
          </a:p>
          <a:p>
            <a:r>
              <a:rPr lang="en-US" dirty="0" smtClean="0"/>
              <a:t>More personal style</a:t>
            </a:r>
          </a:p>
          <a:p>
            <a:r>
              <a:rPr lang="en-US" dirty="0" smtClean="0"/>
              <a:t>Expresses writer’s thoughts and feelings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Presents arguments</a:t>
            </a:r>
          </a:p>
          <a:p>
            <a:r>
              <a:rPr lang="en-US" dirty="0" smtClean="0"/>
              <a:t>Tries to convince readers to adopt a certain point of view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Provides facts about a specific subject.  This type of informational text takes two basic forms:</a:t>
            </a:r>
          </a:p>
          <a:p>
            <a:pPr lvl="1"/>
            <a:r>
              <a:rPr lang="en-US" dirty="0" smtClean="0"/>
              <a:t>News stories give objectives of unbiased accounts of current events</a:t>
            </a:r>
          </a:p>
          <a:p>
            <a:pPr lvl="1"/>
            <a:r>
              <a:rPr lang="en-US" dirty="0" smtClean="0"/>
              <a:t>Feature stories appear in magazines and newspapers.  Many of them are human interest stories focusing on interesting people or events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interview is a conversation in which one person asks questions of another to obtain information.</a:t>
            </a:r>
          </a:p>
          <a:p>
            <a:r>
              <a:rPr lang="en-US" dirty="0" smtClean="0"/>
              <a:t>The interviewer takes notes, records or films the conversation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254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Introduction to Non-Fiction</vt:lpstr>
      <vt:lpstr>Biography</vt:lpstr>
      <vt:lpstr>Autobiography</vt:lpstr>
      <vt:lpstr>Essay</vt:lpstr>
      <vt:lpstr>Expository Essay</vt:lpstr>
      <vt:lpstr>Personal Essay</vt:lpstr>
      <vt:lpstr>Persuasive Essay</vt:lpstr>
      <vt:lpstr>Informative Article</vt:lpstr>
      <vt:lpstr>Interview</vt:lpstr>
    </vt:vector>
  </TitlesOfParts>
  <Company>Lake Elsinore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Non-Fiction</dc:title>
  <dc:creator>profile</dc:creator>
  <cp:lastModifiedBy>profile</cp:lastModifiedBy>
  <cp:revision>3</cp:revision>
  <dcterms:created xsi:type="dcterms:W3CDTF">2012-10-08T14:41:59Z</dcterms:created>
  <dcterms:modified xsi:type="dcterms:W3CDTF">2012-10-08T15:02:06Z</dcterms:modified>
</cp:coreProperties>
</file>