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A84EC-27CA-4918-BA53-889D8A80A8B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4FC35-17C2-40B5-B15A-440ED0E93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ACD5D8E-6ABF-4A2F-A093-167C0F72896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9421BE-7EDC-4403-98FC-371106307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“A Day No Pigs Would Die”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Shaker Life and Culture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46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Shaker culture and lifestyle embodied simplicity, religion, peace and music.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9176"/>
            <a:ext cx="4647553" cy="441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168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Shakers?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Shakers were originally Quakers, and then branched off into their own culture and religion. </a:t>
            </a:r>
          </a:p>
          <a:p>
            <a:r>
              <a:rPr lang="en-US" sz="3200" dirty="0" smtClean="0"/>
              <a:t>They became known as the  Shakers due to the intensity of their religious experiences, often shaking when praying or meditating. </a:t>
            </a:r>
          </a:p>
          <a:p>
            <a:r>
              <a:rPr lang="en-US" sz="3200" dirty="0" smtClean="0"/>
              <a:t> Their religion became their culture.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473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How they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Shakers emigrated to America from Manchester, England in search of religious freedom in 1774. </a:t>
            </a:r>
          </a:p>
          <a:p>
            <a:endParaRPr lang="en-US" dirty="0" smtClean="0"/>
          </a:p>
          <a:p>
            <a:r>
              <a:rPr lang="en-US" dirty="0" smtClean="0"/>
              <a:t>They sheltered themselves from others. At the most, they were seen in small communities of the northeastern states, where the largest was only 300 members.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34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Shaker Community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38412"/>
            <a:ext cx="7887157" cy="264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219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Shaker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Shaker tunes were both simple and sing-able.  </a:t>
            </a:r>
          </a:p>
          <a:p>
            <a:r>
              <a:rPr lang="en-US" dirty="0" smtClean="0"/>
              <a:t>Like their religion, Shaker music has always been a central aspect of their culture.</a:t>
            </a:r>
          </a:p>
          <a:p>
            <a:r>
              <a:rPr lang="en-US" dirty="0" smtClean="0"/>
              <a:t> Their music typically uses two forms; the Shaker Hymn and the Shaker Song. </a:t>
            </a:r>
          </a:p>
          <a:p>
            <a:r>
              <a:rPr lang="en-US" dirty="0" smtClean="0"/>
              <a:t>Shaker hymns often have only the second section repeated, or A//BB. Shaker </a:t>
            </a:r>
            <a:r>
              <a:rPr lang="en-US" dirty="0" smtClean="0"/>
              <a:t>songs </a:t>
            </a:r>
            <a:r>
              <a:rPr lang="en-US" dirty="0" smtClean="0"/>
              <a:t>have at least two verses, and in several cases the verses number over a dozen.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83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Remembered for…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3917272" cy="440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days, the Shakers are remembered for  their fine crafts and furniture. Like the  functional design of their furniture,  their music employed the same  simplicity, care, and skill.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1"/>
            <a:ext cx="2799876" cy="318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449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382</TotalTime>
  <Words>244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Shaker Life and Culture</vt:lpstr>
      <vt:lpstr>The Shaker culture and lifestyle embodied simplicity, religion, peace and music.</vt:lpstr>
      <vt:lpstr>Who are the Shakers?</vt:lpstr>
      <vt:lpstr> How they started</vt:lpstr>
      <vt:lpstr>Shaker Community</vt:lpstr>
      <vt:lpstr>Shaker Music</vt:lpstr>
      <vt:lpstr>Remembered for…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Shaker Life and Culture</dc:title>
  <dc:creator>Dana</dc:creator>
  <cp:lastModifiedBy>profile</cp:lastModifiedBy>
  <cp:revision>26</cp:revision>
  <dcterms:created xsi:type="dcterms:W3CDTF">2012-09-05T22:13:52Z</dcterms:created>
  <dcterms:modified xsi:type="dcterms:W3CDTF">2014-10-20T20:53:42Z</dcterms:modified>
</cp:coreProperties>
</file>